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92D050">
                <a:alpha val="57000"/>
              </a:srgbClr>
            </a:gs>
            <a:gs pos="0">
              <a:schemeClr val="bg1">
                <a:lumMod val="75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Documents and Settings\Пользователь\Рабочий стол\ПОЧТА\фото с подростками\7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3853093" cy="2786082"/>
          </a:xfrm>
          <a:prstGeom prst="flowChartInputOutput">
            <a:avLst/>
          </a:prstGeom>
          <a:noFill/>
        </p:spPr>
      </p:pic>
      <p:pic>
        <p:nvPicPr>
          <p:cNvPr id="2" name="Picture 7" descr="D:\фото с подростками\2 — копия.bmp"/>
          <p:cNvPicPr>
            <a:picLocks noChangeAspect="1" noChangeArrowheads="1"/>
          </p:cNvPicPr>
          <p:nvPr/>
        </p:nvPicPr>
        <p:blipFill>
          <a:blip r:embed="rId4">
            <a:lum bright="10000" contrast="-20000"/>
          </a:blip>
          <a:srcRect/>
          <a:stretch>
            <a:fillRect/>
          </a:stretch>
        </p:blipFill>
        <p:spPr bwMode="auto">
          <a:xfrm>
            <a:off x="428596" y="1600166"/>
            <a:ext cx="3357586" cy="2686089"/>
          </a:xfrm>
          <a:prstGeom prst="flowChartInputOutput">
            <a:avLst/>
          </a:prstGeom>
          <a:noFill/>
        </p:spPr>
      </p:pic>
      <p:pic>
        <p:nvPicPr>
          <p:cNvPr id="1027" name="Рисунок 2" descr="Управление"/>
          <p:cNvPicPr>
            <a:picLocks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5286388"/>
            <a:ext cx="857256" cy="857256"/>
          </a:xfrm>
          <a:prstGeom prst="rect">
            <a:avLst/>
          </a:prstGeom>
          <a:solidFill>
            <a:srgbClr val="FFFFFF"/>
          </a:solidFill>
          <a:ln w="76200" cmpd="tri" algn="ctr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6215082"/>
          <a:ext cx="2714644" cy="500066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50006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ru-RU" sz="14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 «Управление </a:t>
                      </a:r>
                      <a:r>
                        <a:rPr lang="ru-RU" sz="14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образования </a:t>
                      </a:r>
                      <a:endParaRPr lang="ru-RU" sz="1400" kern="1400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  <a:p>
                      <a:pPr marR="0" indent="0" algn="l" rtl="0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ru-RU" sz="14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Администрации </a:t>
                      </a:r>
                      <a:r>
                        <a:rPr lang="ru-RU" sz="14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города </a:t>
                      </a:r>
                      <a:r>
                        <a:rPr lang="ru-RU" sz="14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Бийска</a:t>
                      </a:r>
                      <a:r>
                        <a:rPr lang="ru-RU" sz="11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100" kern="1400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mvd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286388"/>
            <a:ext cx="1514471" cy="92922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00826" y="6215082"/>
          <a:ext cx="2428924" cy="286512"/>
        </p:xfrm>
        <a:graphic>
          <a:graphicData uri="http://schemas.openxmlformats.org/drawingml/2006/table">
            <a:tbl>
              <a:tblPr/>
              <a:tblGrid>
                <a:gridCol w="2428924"/>
              </a:tblGrid>
              <a:tr h="2857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ru-RU" sz="14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МУ МВД России «</a:t>
                      </a:r>
                      <a:r>
                        <a:rPr lang="ru-RU" sz="1400" kern="14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Бийское</a:t>
                      </a:r>
                      <a:r>
                        <a:rPr lang="ru-RU" sz="14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1400" kern="1400" dirty="0">
                        <a:solidFill>
                          <a:srgbClr val="000000"/>
                        </a:solidFill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4286256"/>
            <a:ext cx="835827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УГОЛОВНАЯ ОТВЕТСТВЕННОСТЬ </a:t>
            </a:r>
          </a:p>
          <a:p>
            <a:pPr algn="ctr"/>
            <a:r>
              <a:rPr lang="ru-RU" sz="2800" b="1" dirty="0" smtClean="0"/>
              <a:t>ЗА РАСПРОСТРАНЕНИЕ НАРКОТИКОВ </a:t>
            </a:r>
          </a:p>
          <a:p>
            <a:pPr algn="ctr"/>
            <a:r>
              <a:rPr lang="ru-RU" sz="3600" b="1" dirty="0" smtClean="0"/>
              <a:t>ОТ 4 ДО 20 ЛЕТ!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0"/>
            <a:ext cx="8858312" cy="2308324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Распространение наркотиков, как азартная игра: ты надеешься на крупный выигрыш, 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а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проигрываешь свою жизнь! </a:t>
            </a:r>
          </a:p>
          <a:p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43</Words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2018-03-30T05:51:31Z</dcterms:created>
  <dcterms:modified xsi:type="dcterms:W3CDTF">2018-04-03T04:52:16Z</dcterms:modified>
</cp:coreProperties>
</file>